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9/hP35rKUwUpi97jP6DCtq==&#10;" textCheckSum="sS81LS==&#10;" shapeId="0" fHybridRaster="0" ver="1"/>
</file>